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ijl, gemiddeld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2A28E6-13B4-4626-975C-A1D1B1D0E0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43FE1A5D-4D6E-45CA-9810-868C1D5493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7C5BB7B-A663-439F-AAB6-1236FEB296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DACDB-D4DE-46C0-B2F2-C79FF87E1977}" type="datetimeFigureOut">
              <a:rPr lang="nl-NL" smtClean="0"/>
              <a:t>20-9-2022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77B6607-EDD5-41C6-B1CD-38EC0A0C5F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84A38E6-2996-445F-82F1-5D83203AA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E623F-73E7-4832-A06C-5DAEB1B555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4890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60AB00-7EFC-40EA-A14E-11CA637380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C045316F-5F4B-4ECC-9331-1D2D803A31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C1EFAE0-6AF9-443A-97E5-9B9EDAF84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DACDB-D4DE-46C0-B2F2-C79FF87E1977}" type="datetimeFigureOut">
              <a:rPr lang="nl-NL" smtClean="0"/>
              <a:t>20-9-2022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3D9B855-9C3A-4228-95B7-37601F2BC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B958A5C-439D-4C25-89A0-C23A24432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E623F-73E7-4832-A06C-5DAEB1B555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15617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F95AF619-C563-482F-885F-E104404C58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14BAEB3F-1CD9-4623-81AC-D3B1D90478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81BBE4B-85AC-457A-BEA4-9E303F9D3B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DACDB-D4DE-46C0-B2F2-C79FF87E1977}" type="datetimeFigureOut">
              <a:rPr lang="nl-NL" smtClean="0"/>
              <a:t>20-9-2022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8D8882E-B72F-4FD9-8CD2-5B078560F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72F3717-676B-4754-B7A1-FD17104F6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E623F-73E7-4832-A06C-5DAEB1B555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4292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F18EC0-41DA-4BE0-B291-8083C8BB6A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08F1E47-89CC-41F7-BFAB-3BFDEEE284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6FE2D19-106A-4227-A414-2B7B69555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DACDB-D4DE-46C0-B2F2-C79FF87E1977}" type="datetimeFigureOut">
              <a:rPr lang="nl-NL" smtClean="0"/>
              <a:t>20-9-2022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025CC3D-BB12-4715-A56C-9FAE5C3E4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21C5185-7BA3-4718-AAD4-4CE73550B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E623F-73E7-4832-A06C-5DAEB1B555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3046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85DB30-9405-44B9-8741-73B894B338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240EC01-E58D-4853-8E92-70655D4593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C88F417-B64D-4977-A22C-0CF7C5C3E4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DACDB-D4DE-46C0-B2F2-C79FF87E1977}" type="datetimeFigureOut">
              <a:rPr lang="nl-NL" smtClean="0"/>
              <a:t>20-9-2022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396FEE9-D9B1-4789-A46B-36B89E6F3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38782CB-A2E6-4ADF-A81E-6D626EE42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E623F-73E7-4832-A06C-5DAEB1B555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5056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BD5760-245C-4CB2-B432-2D5D1FEC8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2C139B5-7CDD-4FF2-BE83-1E12D82BAA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EAC74BA9-F39C-4872-BCBE-F4C19022EF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6E79807-3C85-4616-8FE7-BD35B8D22D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DACDB-D4DE-46C0-B2F2-C79FF87E1977}" type="datetimeFigureOut">
              <a:rPr lang="nl-NL" smtClean="0"/>
              <a:t>20-9-2022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46F3745-F8E7-4A75-8C80-CEDB8B65C5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34FD386-E239-4220-A2BA-AB0F869A4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E623F-73E7-4832-A06C-5DAEB1B555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05100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7A8556-F150-4A0A-BF44-482F8DADAE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76D7578-0B83-47B3-A5B7-9D06D00E68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BA5559A-2DDD-407C-93FB-EC2442C318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EB852037-8433-45FD-A4CD-451A7226D2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557E0271-6C19-4290-B738-459DDDB511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1D4B634B-E2DD-40E0-8148-BCBC80E6EC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DACDB-D4DE-46C0-B2F2-C79FF87E1977}" type="datetimeFigureOut">
              <a:rPr lang="nl-NL" smtClean="0"/>
              <a:t>20-9-2022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E5776D58-7E15-4B5B-9971-57A64CCE7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EF2BA057-59DD-44C5-91F2-4C8473F61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E623F-73E7-4832-A06C-5DAEB1B555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43051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2F53F2-7B7A-49CC-A67B-12B4FFA7E9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CBA5F935-3156-460A-B79F-95D20B3BC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DACDB-D4DE-46C0-B2F2-C79FF87E1977}" type="datetimeFigureOut">
              <a:rPr lang="nl-NL" smtClean="0"/>
              <a:t>20-9-2022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476ACB81-FDF6-4B10-8E4E-B954E173A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6D1D8E12-6433-4490-B9F3-4D75413CA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E623F-73E7-4832-A06C-5DAEB1B555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04038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C1551701-C565-45A1-B214-A77D54C09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DACDB-D4DE-46C0-B2F2-C79FF87E1977}" type="datetimeFigureOut">
              <a:rPr lang="nl-NL" smtClean="0"/>
              <a:t>20-9-2022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F65BC2B6-52B6-4176-84E4-CC4B37E6D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CA66A1B6-A525-4C99-9DE1-1E33FE17E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E623F-73E7-4832-A06C-5DAEB1B555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843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983437D-414C-49A5-B2BF-0B8F130C4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B199DBB-9B0C-4AB9-83CA-34C4545E49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FABBC915-766B-499B-8A08-2889EA13C7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CA2C341-8BB1-41D4-A198-9197EE6F1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DACDB-D4DE-46C0-B2F2-C79FF87E1977}" type="datetimeFigureOut">
              <a:rPr lang="nl-NL" smtClean="0"/>
              <a:t>20-9-2022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D496517-D8C4-4242-AF23-605651200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109AC4F-764A-4942-AB7C-80BFAC453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E623F-73E7-4832-A06C-5DAEB1B555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58701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2449F7-0368-4B17-B1CC-D539D5D9B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4CD4D0E8-D44B-4FE7-A812-4927CD906F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B7EFC70-B869-4633-A2FC-F2BB405193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023A2CC-FDE4-40EF-B330-4533C20E3E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DACDB-D4DE-46C0-B2F2-C79FF87E1977}" type="datetimeFigureOut">
              <a:rPr lang="nl-NL" smtClean="0"/>
              <a:t>20-9-2022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F7FDFF0-7EAD-4BC5-8C4A-0AD7857A3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D7A79E1C-F0FC-4159-916A-520B4A1B4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E623F-73E7-4832-A06C-5DAEB1B555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3633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E04501F7-40D6-43E9-B4DF-2E0EEC061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712B913-DDF4-4071-BEC1-A3CBCF5686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4D2276E-2128-40BF-A283-7073333980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4DACDB-D4DE-46C0-B2F2-C79FF87E1977}" type="datetimeFigureOut">
              <a:rPr lang="nl-NL" smtClean="0"/>
              <a:t>20-9-2022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3B01C05-ADA2-49CF-831E-AABFFB837C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CA7C800-04FE-4E8F-9896-00E60682AE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AE623F-73E7-4832-A06C-5DAEB1B555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86104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BFB7F9-8DFE-443E-A9ED-AED91C8D98D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1. Structuur van getallen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9B01C8BD-CB70-41EA-A401-FA657ED411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4234656"/>
            <a:ext cx="5695950" cy="790575"/>
          </a:xfrm>
          <a:prstGeom prst="rect">
            <a:avLst/>
          </a:prstGeom>
        </p:spPr>
      </p:pic>
      <p:pic>
        <p:nvPicPr>
          <p:cNvPr id="8" name="Afbeelding 7" descr="Afbeelding met tekst&#10;&#10;Automatisch gegenereerde beschrijving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B3DC3AD1-ECB2-48AF-9450-3D1DB37C4E0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6554" y="87297"/>
            <a:ext cx="1493521" cy="620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5832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C714E160-9095-4388-AA5C-ECF2965567E4}"/>
              </a:ext>
            </a:extLst>
          </p:cNvPr>
          <p:cNvSpPr txBox="1"/>
          <p:nvPr/>
        </p:nvSpPr>
        <p:spPr>
          <a:xfrm>
            <a:off x="1295400" y="1085850"/>
            <a:ext cx="791527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/>
              <a:t>Een getal bestaat meestal uit meerdere cijfers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/>
              <a:t>De plaats van het cijfer geeft de waarde van dat cijfer aan in het getal.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/>
              <a:t>Van rechts af gezien wordt er vaak een spatie geplaats om de leesbaarheid te vergroten.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/>
              <a:t>Bij geld bedragen wordt vaak een punt gebruikt i.p.v. een spatie</a:t>
            </a:r>
          </a:p>
        </p:txBody>
      </p:sp>
      <p:sp>
        <p:nvSpPr>
          <p:cNvPr id="3" name="Pijl: links 2">
            <a:extLst>
              <a:ext uri="{FF2B5EF4-FFF2-40B4-BE49-F238E27FC236}">
                <a16:creationId xmlns:a16="http://schemas.microsoft.com/office/drawing/2014/main" id="{4169DAA9-F015-4D87-AB6C-E4B7B4C23C4E}"/>
              </a:ext>
            </a:extLst>
          </p:cNvPr>
          <p:cNvSpPr/>
          <p:nvPr/>
        </p:nvSpPr>
        <p:spPr>
          <a:xfrm>
            <a:off x="8814232" y="3286958"/>
            <a:ext cx="3081845" cy="1990725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NUR Online rekent gebruik van een punt </a:t>
            </a:r>
            <a:r>
              <a:rPr lang="nl-NL" b="1" dirty="0"/>
              <a:t>fout</a:t>
            </a:r>
            <a:r>
              <a:rPr lang="nl-NL" dirty="0"/>
              <a:t>!!</a:t>
            </a:r>
          </a:p>
        </p:txBody>
      </p:sp>
      <p:pic>
        <p:nvPicPr>
          <p:cNvPr id="4" name="Afbeelding 3" descr="Afbeelding met tekst&#10;&#10;Automatisch gegenereerde beschrijving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8FC313EF-3144-4203-AF1E-3F50FAC956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6554" y="87297"/>
            <a:ext cx="1493521" cy="620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3121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 5">
            <a:extLst>
              <a:ext uri="{FF2B5EF4-FFF2-40B4-BE49-F238E27FC236}">
                <a16:creationId xmlns:a16="http://schemas.microsoft.com/office/drawing/2014/main" id="{4452A9C9-BF2A-4A64-8401-C2CAE3A4D0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5923083"/>
              </p:ext>
            </p:extLst>
          </p:nvPr>
        </p:nvGraphicFramePr>
        <p:xfrm>
          <a:off x="710214" y="719666"/>
          <a:ext cx="10981677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2066">
                  <a:extLst>
                    <a:ext uri="{9D8B030D-6E8A-4147-A177-3AD203B41FA5}">
                      <a16:colId xmlns:a16="http://schemas.microsoft.com/office/drawing/2014/main" val="3233443260"/>
                    </a:ext>
                  </a:extLst>
                </a:gridCol>
                <a:gridCol w="1526959">
                  <a:extLst>
                    <a:ext uri="{9D8B030D-6E8A-4147-A177-3AD203B41FA5}">
                      <a16:colId xmlns:a16="http://schemas.microsoft.com/office/drawing/2014/main" val="4170173720"/>
                    </a:ext>
                  </a:extLst>
                </a:gridCol>
                <a:gridCol w="1553592">
                  <a:extLst>
                    <a:ext uri="{9D8B030D-6E8A-4147-A177-3AD203B41FA5}">
                      <a16:colId xmlns:a16="http://schemas.microsoft.com/office/drawing/2014/main" val="904026828"/>
                    </a:ext>
                  </a:extLst>
                </a:gridCol>
                <a:gridCol w="1384917">
                  <a:extLst>
                    <a:ext uri="{9D8B030D-6E8A-4147-A177-3AD203B41FA5}">
                      <a16:colId xmlns:a16="http://schemas.microsoft.com/office/drawing/2014/main" val="990743904"/>
                    </a:ext>
                  </a:extLst>
                </a:gridCol>
                <a:gridCol w="1496521">
                  <a:extLst>
                    <a:ext uri="{9D8B030D-6E8A-4147-A177-3AD203B41FA5}">
                      <a16:colId xmlns:a16="http://schemas.microsoft.com/office/drawing/2014/main" val="4246925021"/>
                    </a:ext>
                  </a:extLst>
                </a:gridCol>
                <a:gridCol w="1568811">
                  <a:extLst>
                    <a:ext uri="{9D8B030D-6E8A-4147-A177-3AD203B41FA5}">
                      <a16:colId xmlns:a16="http://schemas.microsoft.com/office/drawing/2014/main" val="4072707190"/>
                    </a:ext>
                  </a:extLst>
                </a:gridCol>
                <a:gridCol w="1568811">
                  <a:extLst>
                    <a:ext uri="{9D8B030D-6E8A-4147-A177-3AD203B41FA5}">
                      <a16:colId xmlns:a16="http://schemas.microsoft.com/office/drawing/2014/main" val="2196143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tienduizendtallen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duizendtallen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honderdtallen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tientallen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eenheden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tienden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honderdsten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8426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2573401"/>
                  </a:ext>
                </a:extLst>
              </a:tr>
            </a:tbl>
          </a:graphicData>
        </a:graphic>
      </p:graphicFrame>
      <p:sp>
        <p:nvSpPr>
          <p:cNvPr id="6" name="Tekstvak 5">
            <a:extLst>
              <a:ext uri="{FF2B5EF4-FFF2-40B4-BE49-F238E27FC236}">
                <a16:creationId xmlns:a16="http://schemas.microsoft.com/office/drawing/2014/main" id="{F1EA030F-5E4D-4A72-9A08-1A4BC873ADAC}"/>
              </a:ext>
            </a:extLst>
          </p:cNvPr>
          <p:cNvSpPr txBox="1"/>
          <p:nvPr/>
        </p:nvSpPr>
        <p:spPr>
          <a:xfrm>
            <a:off x="8389397" y="816746"/>
            <a:ext cx="42612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400" dirty="0"/>
              <a:t>,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8531B0EE-3CAD-41AD-9719-0AF6D1B2101C}"/>
              </a:ext>
            </a:extLst>
          </p:cNvPr>
          <p:cNvSpPr txBox="1"/>
          <p:nvPr/>
        </p:nvSpPr>
        <p:spPr>
          <a:xfrm>
            <a:off x="5310326" y="3429000"/>
            <a:ext cx="15713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47 391,34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AB3D8D82-BC15-4D68-891E-A3DD15314E96}"/>
              </a:ext>
            </a:extLst>
          </p:cNvPr>
          <p:cNvSpPr txBox="1"/>
          <p:nvPr/>
        </p:nvSpPr>
        <p:spPr>
          <a:xfrm>
            <a:off x="7625918" y="1046289"/>
            <a:ext cx="4705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1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D06FAF0E-CAA3-4701-8910-FAC0F832718A}"/>
              </a:ext>
            </a:extLst>
          </p:cNvPr>
          <p:cNvSpPr txBox="1"/>
          <p:nvPr/>
        </p:nvSpPr>
        <p:spPr>
          <a:xfrm>
            <a:off x="6096000" y="1022985"/>
            <a:ext cx="4705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9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34D5B323-02E7-4BB3-BFD9-76478DA9BA02}"/>
              </a:ext>
            </a:extLst>
          </p:cNvPr>
          <p:cNvSpPr txBox="1"/>
          <p:nvPr/>
        </p:nvSpPr>
        <p:spPr>
          <a:xfrm>
            <a:off x="4714043" y="1034206"/>
            <a:ext cx="4705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3</a:t>
            </a: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C5421057-BC66-4B20-AA68-C91494B0D1F3}"/>
              </a:ext>
            </a:extLst>
          </p:cNvPr>
          <p:cNvSpPr txBox="1"/>
          <p:nvPr/>
        </p:nvSpPr>
        <p:spPr>
          <a:xfrm>
            <a:off x="3201880" y="1034205"/>
            <a:ext cx="4705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7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A892C4AC-4310-48D2-BC86-060828F97430}"/>
              </a:ext>
            </a:extLst>
          </p:cNvPr>
          <p:cNvSpPr txBox="1"/>
          <p:nvPr/>
        </p:nvSpPr>
        <p:spPr>
          <a:xfrm>
            <a:off x="1519561" y="1034204"/>
            <a:ext cx="4705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4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170665B5-DA4A-436E-86BB-9193C555AE68}"/>
              </a:ext>
            </a:extLst>
          </p:cNvPr>
          <p:cNvSpPr txBox="1"/>
          <p:nvPr/>
        </p:nvSpPr>
        <p:spPr>
          <a:xfrm>
            <a:off x="9198744" y="1034203"/>
            <a:ext cx="4705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3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9FBB9EEF-38E5-4A9B-AA11-B471DFC2F346}"/>
              </a:ext>
            </a:extLst>
          </p:cNvPr>
          <p:cNvSpPr txBox="1"/>
          <p:nvPr/>
        </p:nvSpPr>
        <p:spPr>
          <a:xfrm>
            <a:off x="10767134" y="1022984"/>
            <a:ext cx="4705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4</a:t>
            </a:r>
          </a:p>
        </p:txBody>
      </p:sp>
      <p:pic>
        <p:nvPicPr>
          <p:cNvPr id="16" name="Afbeelding 15" descr="Afbeelding met tekst&#10;&#10;Automatisch gegenereerde beschrijving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539621B5-E497-41C3-8E9F-C7AA687486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6554" y="87297"/>
            <a:ext cx="1493521" cy="620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3197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BD83C8F2-7099-4D28-97F9-B97D51B0B9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9587" y="1114425"/>
            <a:ext cx="11172825" cy="4629150"/>
          </a:xfrm>
          <a:prstGeom prst="rect">
            <a:avLst/>
          </a:prstGeom>
        </p:spPr>
      </p:pic>
      <p:sp>
        <p:nvSpPr>
          <p:cNvPr id="4" name="Rechthoek: afgeronde hoeken 3">
            <a:extLst>
              <a:ext uri="{FF2B5EF4-FFF2-40B4-BE49-F238E27FC236}">
                <a16:creationId xmlns:a16="http://schemas.microsoft.com/office/drawing/2014/main" id="{7DF1A2D6-AFD6-4C8F-8F75-6C0B746734C9}"/>
              </a:ext>
            </a:extLst>
          </p:cNvPr>
          <p:cNvSpPr/>
          <p:nvPr/>
        </p:nvSpPr>
        <p:spPr>
          <a:xfrm>
            <a:off x="10386873" y="4935985"/>
            <a:ext cx="275208" cy="408373"/>
          </a:xfrm>
          <a:prstGeom prst="round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04EAC46D-9346-4197-86E0-418DDB545149}"/>
              </a:ext>
            </a:extLst>
          </p:cNvPr>
          <p:cNvSpPr txBox="1"/>
          <p:nvPr/>
        </p:nvSpPr>
        <p:spPr>
          <a:xfrm>
            <a:off x="1633493" y="2317072"/>
            <a:ext cx="7368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0,05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8E9931A4-13BB-4586-953E-54CF3981335E}"/>
              </a:ext>
            </a:extLst>
          </p:cNvPr>
          <p:cNvSpPr txBox="1"/>
          <p:nvPr/>
        </p:nvSpPr>
        <p:spPr>
          <a:xfrm>
            <a:off x="3494245" y="2317072"/>
            <a:ext cx="24946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vijf </a:t>
            </a:r>
            <a:r>
              <a:rPr lang="nl-NL" sz="2400" dirty="0" err="1"/>
              <a:t>hondersten</a:t>
            </a:r>
            <a:endParaRPr lang="nl-NL" sz="2400" dirty="0"/>
          </a:p>
        </p:txBody>
      </p:sp>
      <p:sp>
        <p:nvSpPr>
          <p:cNvPr id="7" name="Rechthoek: afgeronde hoeken 6">
            <a:extLst>
              <a:ext uri="{FF2B5EF4-FFF2-40B4-BE49-F238E27FC236}">
                <a16:creationId xmlns:a16="http://schemas.microsoft.com/office/drawing/2014/main" id="{C993A9D9-7ADF-4A6E-AF1D-3668D6E15BF4}"/>
              </a:ext>
            </a:extLst>
          </p:cNvPr>
          <p:cNvSpPr/>
          <p:nvPr/>
        </p:nvSpPr>
        <p:spPr>
          <a:xfrm>
            <a:off x="9908958" y="2460595"/>
            <a:ext cx="275208" cy="408373"/>
          </a:xfrm>
          <a:prstGeom prst="round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51B18A3B-65F2-40AA-89AD-F5DAF59C7402}"/>
              </a:ext>
            </a:extLst>
          </p:cNvPr>
          <p:cNvSpPr txBox="1"/>
          <p:nvPr/>
        </p:nvSpPr>
        <p:spPr>
          <a:xfrm>
            <a:off x="1633493" y="3848431"/>
            <a:ext cx="7368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10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16CC1A45-FB70-4898-ACE7-702447840082}"/>
              </a:ext>
            </a:extLst>
          </p:cNvPr>
          <p:cNvSpPr txBox="1"/>
          <p:nvPr/>
        </p:nvSpPr>
        <p:spPr>
          <a:xfrm>
            <a:off x="3494245" y="3897219"/>
            <a:ext cx="24946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tien</a:t>
            </a:r>
          </a:p>
        </p:txBody>
      </p:sp>
      <p:sp>
        <p:nvSpPr>
          <p:cNvPr id="10" name="Rechthoek: afgeronde hoeken 9">
            <a:extLst>
              <a:ext uri="{FF2B5EF4-FFF2-40B4-BE49-F238E27FC236}">
                <a16:creationId xmlns:a16="http://schemas.microsoft.com/office/drawing/2014/main" id="{9E8A46E5-F73C-4F0D-A1FD-2AFC2F5C4845}"/>
              </a:ext>
            </a:extLst>
          </p:cNvPr>
          <p:cNvSpPr/>
          <p:nvPr/>
        </p:nvSpPr>
        <p:spPr>
          <a:xfrm>
            <a:off x="10406107" y="2460595"/>
            <a:ext cx="275208" cy="408373"/>
          </a:xfrm>
          <a:prstGeom prst="round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7D4A9B7A-553B-4A8C-AD79-3879C2C5596F}"/>
              </a:ext>
            </a:extLst>
          </p:cNvPr>
          <p:cNvSpPr txBox="1"/>
          <p:nvPr/>
        </p:nvSpPr>
        <p:spPr>
          <a:xfrm>
            <a:off x="1633493" y="4474320"/>
            <a:ext cx="7368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0,01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B58186AD-29BF-409D-8F7C-83CE5043EDF8}"/>
              </a:ext>
            </a:extLst>
          </p:cNvPr>
          <p:cNvSpPr txBox="1"/>
          <p:nvPr/>
        </p:nvSpPr>
        <p:spPr>
          <a:xfrm>
            <a:off x="3494245" y="4474320"/>
            <a:ext cx="24946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een honderdste</a:t>
            </a:r>
          </a:p>
        </p:txBody>
      </p:sp>
      <p:pic>
        <p:nvPicPr>
          <p:cNvPr id="14" name="Afbeelding 13" descr="Afbeelding met tekst&#10;&#10;Automatisch gegenereerde beschrijving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18CBFC6D-D71A-4304-AA1B-7818FE1C30F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6554" y="87297"/>
            <a:ext cx="1493521" cy="620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875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7" grpId="0" animBg="1"/>
      <p:bldP spid="8" grpId="0"/>
      <p:bldP spid="9" grpId="0"/>
      <p:bldP spid="10" grpId="0" animBg="1"/>
      <p:bldP spid="11" grpId="0"/>
      <p:bldP spid="12" grpId="0"/>
    </p:bldLst>
  </p:timing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1239</TotalTime>
  <Words>94</Words>
  <Application>Microsoft Office PowerPoint</Application>
  <PresentationFormat>Breedbeeld</PresentationFormat>
  <Paragraphs>31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Kantoorthema</vt:lpstr>
      <vt:lpstr>1. Structuur van getallen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Structuur van getallen</dc:title>
  <dc:creator>Marcel Soer</dc:creator>
  <cp:lastModifiedBy>Marcel Soer</cp:lastModifiedBy>
  <cp:revision>3</cp:revision>
  <dcterms:created xsi:type="dcterms:W3CDTF">2022-08-09T12:48:25Z</dcterms:created>
  <dcterms:modified xsi:type="dcterms:W3CDTF">2022-09-20T06:39:16Z</dcterms:modified>
</cp:coreProperties>
</file>